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38184"/>
            <a:ext cx="10947042" cy="2346987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109.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Zato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3765"/>
            <a:ext cx="9144000" cy="3029581"/>
          </a:xfrm>
        </p:spPr>
        <p:txBody>
          <a:bodyPr>
            <a:normAutofit/>
          </a:bodyPr>
          <a:lstStyle/>
          <a:p>
            <a:r>
              <a:rPr lang="en-US" sz="3600" dirty="0"/>
              <a:t>The Great Physician</a:t>
            </a:r>
          </a:p>
          <a:p>
            <a:r>
              <a:rPr lang="en-US" sz="3600" dirty="0"/>
              <a:t>Matt. 28:20</a:t>
            </a:r>
          </a:p>
          <a:p>
            <a:r>
              <a:rPr lang="en-US" sz="3600" dirty="0"/>
              <a:t>William Hunter, 1811-1877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Eb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nopsak’ng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min hi. 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hingkik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min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ka ci ding hi.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hi.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9218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484231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215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109. Zato Mangpa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2018-10-11T13:53:46Z</dcterms:modified>
</cp:coreProperties>
</file>